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97" r:id="rId3"/>
    <p:sldId id="298" r:id="rId4"/>
    <p:sldId id="299" r:id="rId5"/>
    <p:sldId id="301" r:id="rId6"/>
    <p:sldId id="302" r:id="rId7"/>
    <p:sldId id="303" r:id="rId8"/>
    <p:sldId id="295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6327" autoAdjust="0"/>
  </p:normalViewPr>
  <p:slideViewPr>
    <p:cSldViewPr snapToGrid="0">
      <p:cViewPr varScale="1">
        <p:scale>
          <a:sx n="99" d="100"/>
          <a:sy n="99" d="100"/>
        </p:scale>
        <p:origin x="200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E0BBA-561B-CF4B-9147-1B2ECB4F9FB1}" type="datetimeFigureOut">
              <a:rPr lang="sv-SE" smtClean="0"/>
              <a:t>2023-11-29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CFFEC-ABAE-024D-AE90-AA08E34DD3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139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CAAFBE25-CF33-2C49-B3A8-699C5B3A78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A1A89-EC7C-4706-805B-346E28D6FD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14274"/>
            <a:ext cx="9144000" cy="1584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540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huvudrubrik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90726E-8860-4F7F-9BCB-C8385E491F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96454"/>
            <a:ext cx="9144000" cy="401638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cap="all" spc="100" baseline="0">
                <a:solidFill>
                  <a:schemeClr val="accent4"/>
                </a:solidFill>
                <a:latin typeface="Roboto Condense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</a:t>
            </a:r>
          </a:p>
        </p:txBody>
      </p:sp>
      <p:sp>
        <p:nvSpPr>
          <p:cNvPr id="17" name="Platshållare för datum 16">
            <a:extLst>
              <a:ext uri="{FF2B5EF4-FFF2-40B4-BE49-F238E27FC236}">
                <a16:creationId xmlns:a16="http://schemas.microsoft.com/office/drawing/2014/main" id="{B442FDBD-EEEC-465D-A207-2C69051C83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1BE471-CD76-49E8-9AA4-6C06427982C8}" type="datetime1">
              <a:rPr lang="sv-SE" smtClean="0"/>
              <a:t>2023-11-29</a:t>
            </a:fld>
            <a:endParaRPr lang="en-US" dirty="0"/>
          </a:p>
        </p:txBody>
      </p:sp>
      <p:sp>
        <p:nvSpPr>
          <p:cNvPr id="18" name="Platshållare för sidfot 17">
            <a:extLst>
              <a:ext uri="{FF2B5EF4-FFF2-40B4-BE49-F238E27FC236}">
                <a16:creationId xmlns:a16="http://schemas.microsoft.com/office/drawing/2014/main" id="{C913AA0C-E3F7-4FB9-BF20-8B36301EB0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Platshållare för bildnummer 18">
            <a:extLst>
              <a:ext uri="{FF2B5EF4-FFF2-40B4-BE49-F238E27FC236}">
                <a16:creationId xmlns:a16="http://schemas.microsoft.com/office/drawing/2014/main" id="{12399F2F-44DC-45AE-A19D-E9DE03FAAA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DCB9257-6B6B-4C48-A10B-EB01B677C4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5" name="Grafik hörnet">
            <a:extLst>
              <a:ext uri="{FF2B5EF4-FFF2-40B4-BE49-F238E27FC236}">
                <a16:creationId xmlns:a16="http://schemas.microsoft.com/office/drawing/2014/main" id="{04EF3B63-4887-4C72-BF15-94D78A87BA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>
            <a:off x="10754373" y="5426640"/>
            <a:ext cx="1446336" cy="1431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9940"/>
              <a:gd name="connsiteX1" fmla="*/ 10000 w 10000"/>
              <a:gd name="connsiteY1" fmla="*/ 0 h 9940"/>
              <a:gd name="connsiteX2" fmla="*/ 101 w 10000"/>
              <a:gd name="connsiteY2" fmla="*/ 9940 h 9940"/>
              <a:gd name="connsiteX3" fmla="*/ 0 w 10000"/>
              <a:gd name="connsiteY3" fmla="*/ 0 h 994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1 w 10000"/>
              <a:gd name="connsiteY2" fmla="*/ 10000 h 10000"/>
              <a:gd name="connsiteX3" fmla="*/ 0 w 10000"/>
              <a:gd name="connsiteY3" fmla="*/ 0 h 10000"/>
              <a:gd name="connsiteX0" fmla="*/ 44 w 10044"/>
              <a:gd name="connsiteY0" fmla="*/ 0 h 10000"/>
              <a:gd name="connsiteX1" fmla="*/ 10044 w 10044"/>
              <a:gd name="connsiteY1" fmla="*/ 0 h 10000"/>
              <a:gd name="connsiteX2" fmla="*/ 145 w 10044"/>
              <a:gd name="connsiteY2" fmla="*/ 10000 h 10000"/>
              <a:gd name="connsiteX3" fmla="*/ 44 w 10044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" h="10000">
                <a:moveTo>
                  <a:pt x="44" y="0"/>
                </a:moveTo>
                <a:lnTo>
                  <a:pt x="10044" y="0"/>
                </a:lnTo>
                <a:cubicBezTo>
                  <a:pt x="6744" y="3333"/>
                  <a:pt x="58" y="9952"/>
                  <a:pt x="145" y="10000"/>
                </a:cubicBezTo>
                <a:cubicBezTo>
                  <a:pt x="-131" y="9892"/>
                  <a:pt x="78" y="3333"/>
                  <a:pt x="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200"/>
            </a:lvl1pPr>
            <a:lvl2pPr marL="357187" indent="0">
              <a:buNone/>
              <a:defRPr sz="200"/>
            </a:lvl2pPr>
            <a:lvl3pPr marL="668337" indent="0">
              <a:buNone/>
              <a:defRPr sz="200"/>
            </a:lvl3pPr>
            <a:lvl4pPr marL="954087" indent="0">
              <a:buNone/>
              <a:defRPr sz="200"/>
            </a:lvl4pPr>
            <a:lvl5pPr marL="1200150" indent="0">
              <a:buNone/>
              <a:defRPr sz="200"/>
            </a:lvl5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5535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86EAB1C-57F2-FB46-87DE-2303FA818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CF16373-D1A1-4DA4-BD32-7B4C71B0A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396" y="1273983"/>
            <a:ext cx="7160124" cy="102751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 i="0" cap="none" baseline="0">
                <a:solidFill>
                  <a:schemeClr val="accent6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6" name="Platshållare för innehåll 14">
            <a:extLst>
              <a:ext uri="{FF2B5EF4-FFF2-40B4-BE49-F238E27FC236}">
                <a16:creationId xmlns:a16="http://schemas.microsoft.com/office/drawing/2014/main" id="{15AA51CA-9BE6-481E-821B-330D05C6C5F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0625" y="2413518"/>
            <a:ext cx="8775564" cy="36036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35E2246-3E20-4D7E-A154-4660E704FB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95C6CD-4BBE-4CD4-A0E4-A5BFE8640B12}" type="datetime1">
              <a:rPr lang="sv-SE" smtClean="0"/>
              <a:t>2023-11-29</a:t>
            </a:fld>
            <a:endParaRPr lang="en-US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42748A7B-6B1D-407F-8C11-9FF888FCF24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46761E2C-685C-4915-9AAF-301D0A6410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5F0D6C-7123-394D-B2A8-69A7CF6B28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11" name="Grafik hörnet">
            <a:extLst>
              <a:ext uri="{FF2B5EF4-FFF2-40B4-BE49-F238E27FC236}">
                <a16:creationId xmlns:a16="http://schemas.microsoft.com/office/drawing/2014/main" id="{5B0E891B-2870-4362-BFB6-8F21A6F06F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2000" y="5418000"/>
            <a:ext cx="1440000" cy="144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892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86EAB1C-57F2-FB46-87DE-2303FA818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F81524A7-FA0A-477B-B134-6575AA8BF4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90307" y="2417207"/>
            <a:ext cx="4672013" cy="36004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53E11C54-CB27-4306-B70A-5F1C19D091BB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29362" y="2417207"/>
            <a:ext cx="4672013" cy="36004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14C263A2-8D30-461D-8751-A3E3F7234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396" y="1273983"/>
            <a:ext cx="7160124" cy="102751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 i="0" cap="none" baseline="0">
                <a:solidFill>
                  <a:schemeClr val="accent6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9F67C2-3A8D-4DBD-9CD1-959F1897B18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3C833F2-9777-4EDA-AEEE-BE41F01D7BD8}" type="datetime1">
              <a:rPr lang="sv-SE" smtClean="0"/>
              <a:t>2023-11-29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22C6E1B-72CB-469B-A439-F95976147C9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9FEEB049-66FF-4C96-8155-C7029AE02F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5F0D6C-7123-394D-B2A8-69A7CF6B28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12" name="Grafik hörnet">
            <a:extLst>
              <a:ext uri="{FF2B5EF4-FFF2-40B4-BE49-F238E27FC236}">
                <a16:creationId xmlns:a16="http://schemas.microsoft.com/office/drawing/2014/main" id="{7652E2D0-4DB9-4A63-8F91-E0370C00CE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2000" y="5418000"/>
            <a:ext cx="1440000" cy="144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18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86EAB1C-57F2-FB46-87DE-2303FA818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F81524A7-FA0A-477B-B134-6575AA8BF4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90307" y="3201050"/>
            <a:ext cx="4672013" cy="29221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53E11C54-CB27-4306-B70A-5F1C19D091BB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29362" y="3201050"/>
            <a:ext cx="4672013" cy="2922158"/>
          </a:xfrm>
        </p:spPr>
        <p:txBody>
          <a:bodyPr/>
          <a:lstStyle/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2FBBD07-B727-405B-BD19-D828D6F7A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0307" y="2360748"/>
            <a:ext cx="46712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9F796D27-C71F-4919-B825-F2E559EDB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9362" y="2360748"/>
            <a:ext cx="46712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C516CF6E-EE84-439D-82CA-C8FD50896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396" y="1273983"/>
            <a:ext cx="7160124" cy="1027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 b="1" i="0" cap="none" baseline="0">
                <a:solidFill>
                  <a:schemeClr val="accent6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95035E4-CC22-4183-8E48-6ED0B5F0441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0281C37-B995-4502-8400-5152ACA0BEE2}" type="datetime1">
              <a:rPr lang="sv-SE" smtClean="0"/>
              <a:t>2023-11-29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3F46D7A-57DD-4D74-BC19-4A034C5E1CE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latshållare för bildnummer 15">
            <a:extLst>
              <a:ext uri="{FF2B5EF4-FFF2-40B4-BE49-F238E27FC236}">
                <a16:creationId xmlns:a16="http://schemas.microsoft.com/office/drawing/2014/main" id="{E0E9CCB8-DB4B-42E7-A84A-204827177D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5F0D6C-7123-394D-B2A8-69A7CF6B28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15" name="Grafik hörnet">
            <a:extLst>
              <a:ext uri="{FF2B5EF4-FFF2-40B4-BE49-F238E27FC236}">
                <a16:creationId xmlns:a16="http://schemas.microsoft.com/office/drawing/2014/main" id="{D7969DCE-4379-4443-AAA9-99BFE6977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2000" y="5418000"/>
            <a:ext cx="1440000" cy="144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7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/punktlista samt objek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86EAB1C-57F2-FB46-87DE-2303FA818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CF16373-D1A1-4DA4-BD32-7B4C71B0A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396" y="1273983"/>
            <a:ext cx="7160124" cy="102751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 i="0" cap="none" baseline="0">
                <a:solidFill>
                  <a:schemeClr val="accent6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2632B911-CE03-4C50-8F01-FD902ADE8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0307" y="2420898"/>
            <a:ext cx="4672013" cy="36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3" name="Platshållare för innehåll 3">
            <a:extLst>
              <a:ext uri="{FF2B5EF4-FFF2-40B4-BE49-F238E27FC236}">
                <a16:creationId xmlns:a16="http://schemas.microsoft.com/office/drawing/2014/main" id="{D4D038E6-0EDF-41D1-9AE6-0F854A5A172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8913" y="2420897"/>
            <a:ext cx="4672462" cy="3600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Infoga objekt här</a:t>
            </a:r>
            <a:endParaRPr lang="en-US" dirty="0"/>
          </a:p>
        </p:txBody>
      </p:sp>
      <p:sp>
        <p:nvSpPr>
          <p:cNvPr id="6" name="Platshållare för datum 12">
            <a:extLst>
              <a:ext uri="{FF2B5EF4-FFF2-40B4-BE49-F238E27FC236}">
                <a16:creationId xmlns:a16="http://schemas.microsoft.com/office/drawing/2014/main" id="{454C255D-22EA-433C-834A-7F1C021A52A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2D0B39E-ED3C-4ED6-8EB8-A19AA9C2F69F}" type="datetime1">
              <a:rPr lang="sv-SE" smtClean="0"/>
              <a:t>2023-11-29</a:t>
            </a:fld>
            <a:endParaRPr lang="en-US" dirty="0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B478B0F6-AA9F-4AB8-9350-4406886DBE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FEE9616-2783-4542-A53F-35AD767241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15">
            <a:extLst>
              <a:ext uri="{FF2B5EF4-FFF2-40B4-BE49-F238E27FC236}">
                <a16:creationId xmlns:a16="http://schemas.microsoft.com/office/drawing/2014/main" id="{B35F0D6C-7123-394D-B2A8-69A7CF6B28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11" name="Grafik hörnet 16">
            <a:extLst>
              <a:ext uri="{FF2B5EF4-FFF2-40B4-BE49-F238E27FC236}">
                <a16:creationId xmlns:a16="http://schemas.microsoft.com/office/drawing/2014/main" id="{FA0FBBF9-C94F-497D-ADB0-0C89D9D1F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52000" y="5418000"/>
            <a:ext cx="1440000" cy="144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17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/punktlista samt objek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5">
            <a:extLst>
              <a:ext uri="{FF2B5EF4-FFF2-40B4-BE49-F238E27FC236}">
                <a16:creationId xmlns:a16="http://schemas.microsoft.com/office/drawing/2014/main" id="{8EAC6F7F-D73A-FF48-B7F1-6FA197362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327" cy="686211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CF16373-D1A1-4DA4-BD32-7B4C71B0A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2356" y="1660063"/>
            <a:ext cx="4670924" cy="102751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 i="0" cap="none" baseline="0">
                <a:solidFill>
                  <a:schemeClr val="accent6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8E57363F-27F4-2244-B485-991BD62761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103" y="1089230"/>
            <a:ext cx="5419009" cy="51625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800100" indent="-34290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Infoga objekt här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CCB8DA12-877E-403B-B54E-C7CE8623B3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1267" y="2806977"/>
            <a:ext cx="4672013" cy="34312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6" name="Platshållare för datum 15">
            <a:extLst>
              <a:ext uri="{FF2B5EF4-FFF2-40B4-BE49-F238E27FC236}">
                <a16:creationId xmlns:a16="http://schemas.microsoft.com/office/drawing/2014/main" id="{656192AE-CC9B-4D2D-93C1-CEF2CA83CC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CCACE3-B3D3-4001-AC78-F40DD1994BE3}" type="datetime1">
              <a:rPr lang="sv-SE" smtClean="0"/>
              <a:t>2023-11-29</a:t>
            </a:fld>
            <a:endParaRPr lang="en-US" dirty="0"/>
          </a:p>
        </p:txBody>
      </p:sp>
      <p:sp>
        <p:nvSpPr>
          <p:cNvPr id="17" name="Platshållare för sidfot 16">
            <a:extLst>
              <a:ext uri="{FF2B5EF4-FFF2-40B4-BE49-F238E27FC236}">
                <a16:creationId xmlns:a16="http://schemas.microsoft.com/office/drawing/2014/main" id="{410CC3DE-2BAD-4ECE-8CAB-AB871B71A9F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Platshållare för bildnummer 17">
            <a:extLst>
              <a:ext uri="{FF2B5EF4-FFF2-40B4-BE49-F238E27FC236}">
                <a16:creationId xmlns:a16="http://schemas.microsoft.com/office/drawing/2014/main" id="{831D3E0E-15D0-4F40-B85C-02CFF74A99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18">
            <a:extLst>
              <a:ext uri="{FF2B5EF4-FFF2-40B4-BE49-F238E27FC236}">
                <a16:creationId xmlns:a16="http://schemas.microsoft.com/office/drawing/2014/main" id="{B35F0D6C-7123-394D-B2A8-69A7CF6B28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15" name="Grafik hörnet 19">
            <a:extLst>
              <a:ext uri="{FF2B5EF4-FFF2-40B4-BE49-F238E27FC236}">
                <a16:creationId xmlns:a16="http://schemas.microsoft.com/office/drawing/2014/main" id="{64EC65B6-3BD6-4932-ABEF-7EDE12C46E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2000" y="5418000"/>
            <a:ext cx="1440000" cy="144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52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1">
            <a:extLst>
              <a:ext uri="{FF2B5EF4-FFF2-40B4-BE49-F238E27FC236}">
                <a16:creationId xmlns:a16="http://schemas.microsoft.com/office/drawing/2014/main" id="{AE452990-3A05-8F49-BEB9-39C33DF2BE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Infoga objekt här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68641C8-7B29-40AC-AF57-209C1F0824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A565A6-D1DC-4E4F-B9AF-72DB8C0F19B4}" type="datetime1">
              <a:rPr lang="sv-SE" smtClean="0"/>
              <a:t>2023-11-29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51A95DB-1392-4D96-A1B4-3165954CED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6EDC1AA9-4561-4F5E-9038-F4509B0620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Grafik hörnet 11">
            <a:extLst>
              <a:ext uri="{FF2B5EF4-FFF2-40B4-BE49-F238E27FC236}">
                <a16:creationId xmlns:a16="http://schemas.microsoft.com/office/drawing/2014/main" id="{EE1C0B4D-7DBA-42BB-955B-B408BA3AC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2000" y="5418000"/>
            <a:ext cx="1440000" cy="144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84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1">
            <a:extLst>
              <a:ext uri="{FF2B5EF4-FFF2-40B4-BE49-F238E27FC236}">
                <a16:creationId xmlns:a16="http://schemas.microsoft.com/office/drawing/2014/main" id="{2DACDAF6-ABE3-2840-A2F2-6632A3FC9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E0327E65-DFD8-4575-B926-0D5850C2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F2E8-7B57-4C0F-91BC-62CB47D3732B}" type="datetime1">
              <a:rPr lang="sv-SE" smtClean="0"/>
              <a:t>2023-11-29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96A059D-FB04-42DE-869A-2EA4C4A7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890BDA3-8ECB-45CD-A547-F1BCE398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2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D27A04EA-5D2D-4453-832D-80F827BA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395" y="1135155"/>
            <a:ext cx="7160123" cy="1166337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/>
          <a:p>
            <a:r>
              <a:rPr lang="sv-SE" dirty="0"/>
              <a:t>Klicka här för att ändra mall </a:t>
            </a:r>
            <a:br>
              <a:rPr lang="sv-SE" dirty="0"/>
            </a:br>
            <a:r>
              <a:rPr lang="sv-SE" dirty="0"/>
              <a:t>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9C3D401-CE45-499F-ABCD-2A7EB99D7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396" y="2420897"/>
            <a:ext cx="8775564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A165AF1-41DA-4090-BD32-976565B6B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1394" y="6356350"/>
            <a:ext cx="8568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9553B59-50B1-43CF-917D-C0EC0F1A1FEE}" type="datetime1">
              <a:rPr lang="sv-SE" smtClean="0"/>
              <a:t>2023-11-29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00D5F4-BE0B-48D5-9B54-B01F5FEF0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6183" y="6356350"/>
            <a:ext cx="711144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CFC1FD-C7E7-4884-9676-288C99845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7202" y="6356350"/>
            <a:ext cx="669758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1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4" r:id="rId3"/>
    <p:sldLayoutId id="2147483695" r:id="rId4"/>
    <p:sldLayoutId id="2147483692" r:id="rId5"/>
    <p:sldLayoutId id="2147483687" r:id="rId6"/>
    <p:sldLayoutId id="2147483685" r:id="rId7"/>
    <p:sldLayoutId id="2147483686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5025" indent="-1666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1725" indent="-1476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17625" indent="-1174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C9AD5-71C7-4437-9C09-70EA80A1E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B844FEE-46B4-477E-BA9B-FEF9D788D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E7E4FF-95EA-420A-95C2-D16FBE2C9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2D4480-CEAA-C2AF-CD29-A320A5962A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0A43AF1-C5E5-4087-B6B3-4E4B2A89168A}" type="datetime1">
              <a:rPr lang="sv-SE" smtClean="0"/>
              <a:t>2023-11-29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0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8FF306DC-81A2-4EAB-8B23-B6F77D7F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5FA7915C-0E8C-49A3-ACBD-87A24101B8B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3792B2C-D7AB-4875-B23B-6D150C3D3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261EC13-1A27-F6FD-63BD-9603600A82E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C7C73FF-2FC1-44DA-987D-087ECF4F2E2C}" type="datetime1">
              <a:rPr lang="sv-SE" smtClean="0"/>
              <a:t>2023-11-29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8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206821D-94C8-427E-BE54-9F6CEDF906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FB5AAE-B30F-4404-8342-991B45E2708E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9DAC7C4-C12B-4F02-85DB-B9D14241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3892D1-6E9C-4763-8F30-40B9DC048B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7A4B609-41B2-D4BF-68E6-CCF0ACE6A61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8D4D8DC-559F-40AA-A2E0-D1FA665A3A51}" type="datetime1">
              <a:rPr lang="sv-SE" smtClean="0"/>
              <a:t>2023-11-29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6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D5C3BD0-743C-4F7F-9A57-87330552F6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454595-DF1F-497A-AD7F-F69F7AE1D867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5DC557-A899-43E5-BFEC-D671D0569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5173A98-DE3F-42A5-8D39-F69BD1087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FB9C568F-6A50-491B-85B2-D1DA18C9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41C3D3E-B69B-4CEC-8885-FBE5C0CDA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83172B7A-D1B7-869F-E6F4-FC62149A4CF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E85289C-DFFA-4989-871B-D0B1E886D936}" type="datetime1">
              <a:rPr lang="sv-SE" smtClean="0"/>
              <a:t>2023-11-29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42060E-CD67-4C85-8546-2DD4734E3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001B20-4EAA-482F-82AF-7A00BDE54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907240-C7DF-4106-8E6A-B9B881C14A3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ECC38D-5F70-4FA5-807A-49AA883DCC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3DE4E7D-6BA4-A651-94B8-B6A2F661997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DC9D706-D4D8-4424-A57C-03671C12B1B8}" type="datetime1">
              <a:rPr lang="sv-SE" smtClean="0"/>
              <a:t>2023-11-29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ubrik 24">
            <a:extLst>
              <a:ext uri="{FF2B5EF4-FFF2-40B4-BE49-F238E27FC236}">
                <a16:creationId xmlns:a16="http://schemas.microsoft.com/office/drawing/2014/main" id="{2AD693A6-6BD7-9001-FBEC-BE4D2A15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6" name="Platshållare för innehåll 25">
            <a:extLst>
              <a:ext uri="{FF2B5EF4-FFF2-40B4-BE49-F238E27FC236}">
                <a16:creationId xmlns:a16="http://schemas.microsoft.com/office/drawing/2014/main" id="{7525459D-FE23-3216-6489-599F35ED2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4468BAF4-065A-D554-9919-F577AF995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885A03A-8B0A-B4F8-6CDC-9DAA675964D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1151B37-4696-4317-9079-8FE874F7DE23}" type="datetime1">
              <a:rPr lang="sv-SE" smtClean="0"/>
              <a:pPr/>
              <a:t>2023-11-29</a:t>
            </a:fld>
            <a:endParaRPr lang="en-US" dirty="0"/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6CBA3545-E538-45DB-6274-6670E1C48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0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4F5FDA9-C0CB-4D00-9F05-59E9B9E7C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D4BBCD-5CB4-4FD2-8D10-6C186CFD41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FF9E0F-DE6B-EA6C-7BD6-84BDA4981D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A99B480-6A7A-4B08-94FD-026E98643612}" type="datetime1">
              <a:rPr lang="sv-SE" smtClean="0"/>
              <a:t>2023-11-29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3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07B56E08-D1CD-624F-A749-D1DD0A7E473D}"/>
              </a:ext>
            </a:extLst>
          </p:cNvPr>
          <p:cNvSpPr>
            <a:spLocks/>
          </p:cNvSpPr>
          <p:nvPr/>
        </p:nvSpPr>
        <p:spPr bwMode="auto">
          <a:xfrm>
            <a:off x="1985050" y="4373049"/>
            <a:ext cx="8221897" cy="1433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90" tIns="50790" rIns="50790" bIns="50790" anchor="ctr"/>
          <a:lstStyle/>
          <a:p>
            <a:pPr algn="ctr">
              <a:defRPr/>
            </a:pPr>
            <a:r>
              <a:rPr lang="es-ES" sz="9200" dirty="0">
                <a:latin typeface="Roboto" panose="02000000000000000000" pitchFamily="2" charset="0"/>
                <a:ea typeface="Roboto" panose="02000000000000000000" pitchFamily="2" charset="0"/>
                <a:cs typeface="Lato Regular"/>
              </a:rPr>
              <a:t>TACK</a:t>
            </a:r>
          </a:p>
        </p:txBody>
      </p:sp>
      <p:sp>
        <p:nvSpPr>
          <p:cNvPr id="3" name="AutoShape 119">
            <a:extLst>
              <a:ext uri="{FF2B5EF4-FFF2-40B4-BE49-F238E27FC236}">
                <a16:creationId xmlns:a16="http://schemas.microsoft.com/office/drawing/2014/main" id="{54836AEC-BC20-914A-81A4-185854F62938}"/>
              </a:ext>
            </a:extLst>
          </p:cNvPr>
          <p:cNvSpPr>
            <a:spLocks/>
          </p:cNvSpPr>
          <p:nvPr/>
        </p:nvSpPr>
        <p:spPr bwMode="auto">
          <a:xfrm>
            <a:off x="4840150" y="1606577"/>
            <a:ext cx="2511699" cy="25023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EBEA8B-CA2B-BFE1-CE20-67BAD5EF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0AE1-1337-4AF1-A978-01B49401630D}" type="datetime1">
              <a:rPr lang="sv-SE" smtClean="0"/>
              <a:t>2023-11-29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IFMetall-OfficeTema">
  <a:themeElements>
    <a:clrScheme name="IFMetall">
      <a:dk1>
        <a:sysClr val="windowText" lastClr="000000"/>
      </a:dk1>
      <a:lt1>
        <a:sysClr val="window" lastClr="FFFFFF"/>
      </a:lt1>
      <a:dk2>
        <a:srgbClr val="122F44"/>
      </a:dk2>
      <a:lt2>
        <a:srgbClr val="FFFFFF"/>
      </a:lt2>
      <a:accent1>
        <a:srgbClr val="DA1A35"/>
      </a:accent1>
      <a:accent2>
        <a:srgbClr val="ED7308"/>
      </a:accent2>
      <a:accent3>
        <a:srgbClr val="ACC714"/>
      </a:accent3>
      <a:accent4>
        <a:srgbClr val="70C7DB"/>
      </a:accent4>
      <a:accent5>
        <a:srgbClr val="3B4951"/>
      </a:accent5>
      <a:accent6>
        <a:srgbClr val="0C202D"/>
      </a:accent6>
      <a:hlink>
        <a:srgbClr val="70C7DB"/>
      </a:hlink>
      <a:folHlink>
        <a:srgbClr val="DA1A35"/>
      </a:folHlink>
    </a:clrScheme>
    <a:fontScheme name="IFMetall">
      <a:majorFont>
        <a:latin typeface="Roboto Condensed Medium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 Metall mall 2022 220601.potx" id="{CEBE8F2B-4B16-444A-8220-308DA6671E08}" vid="{2E1E2AEA-4BC6-4D4A-BF6D-129F945F7A7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IFMetall</Template>
  <TotalTime>0</TotalTime>
  <Words>9</Words>
  <Application>Microsoft Office PowerPoint</Application>
  <PresentationFormat>Bredbild</PresentationFormat>
  <Paragraphs>9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Calibri</vt:lpstr>
      <vt:lpstr>Gill Sans</vt:lpstr>
      <vt:lpstr>Roboto</vt:lpstr>
      <vt:lpstr>Roboto Condensed</vt:lpstr>
      <vt:lpstr>Roboto Condensed Medium</vt:lpstr>
      <vt:lpstr>IFMetall-OfficeTema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IF Metall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Patrik Englund</dc:creator>
  <cp:keywords>IF Metall;Powerpoint;Mallar</cp:keywords>
  <cp:lastModifiedBy>Patrik Englund</cp:lastModifiedBy>
  <cp:revision>1</cp:revision>
  <dcterms:created xsi:type="dcterms:W3CDTF">2023-11-29T13:33:25Z</dcterms:created>
  <dcterms:modified xsi:type="dcterms:W3CDTF">2023-11-29T13:33:46Z</dcterms:modified>
</cp:coreProperties>
</file>